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84F4-D7AC-47D1-8C54-C2CC31C90581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2DEEA-37BB-40F5-AAFC-FB2989A87C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2A0C45-0328-48A3-8E2F-9F1A0B7AD60D}" type="datetimeFigureOut">
              <a:rPr lang="sr-Latn-CS" smtClean="0"/>
              <a:pPr/>
              <a:t>28.5.2013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B275EB-186F-4544-8CA0-86939833300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2"/>
                </a:solidFill>
              </a:rPr>
              <a:t>Порекло српског језика</a:t>
            </a:r>
            <a:endParaRPr lang="sr-Latn-C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грчки, јерменски, албански (посебни језици – не припадају ни једној групи језика)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Праиндоевропски језик</a:t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словенски, германски, романски...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Прапостојбина Словена</a:t>
            </a:r>
            <a:endParaRPr lang="sr-Latn-C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6840759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/>
              <a:t>српски  -  глава</a:t>
            </a:r>
          </a:p>
          <a:p>
            <a:r>
              <a:rPr lang="sr-Cyrl-CS" sz="3200" dirty="0" smtClean="0"/>
              <a:t>руски  -  голова</a:t>
            </a:r>
          </a:p>
          <a:p>
            <a:r>
              <a:rPr lang="sr-Cyrl-CS" sz="3200" dirty="0" smtClean="0"/>
              <a:t>украјински  -  голова</a:t>
            </a:r>
          </a:p>
          <a:p>
            <a:r>
              <a:rPr lang="sr-Cyrl-CS" sz="3200" dirty="0" smtClean="0"/>
              <a:t>белоруски  -  галава</a:t>
            </a:r>
          </a:p>
          <a:p>
            <a:r>
              <a:rPr lang="sr-Cyrl-CS" sz="3200" dirty="0" smtClean="0"/>
              <a:t>чешки  -  </a:t>
            </a:r>
            <a:r>
              <a:rPr lang="sr-Latn-CS" sz="3200" dirty="0" smtClean="0"/>
              <a:t>hlava</a:t>
            </a:r>
            <a:endParaRPr lang="sr-Cyrl-CS" sz="3200" dirty="0" smtClean="0"/>
          </a:p>
          <a:p>
            <a:r>
              <a:rPr lang="sr-Cyrl-CS" sz="3200" dirty="0" smtClean="0"/>
              <a:t>Ко другоме јаму копа, сам у њу пада.</a:t>
            </a:r>
          </a:p>
          <a:p>
            <a:r>
              <a:rPr lang="sr-Latn-CS" sz="3200" dirty="0" smtClean="0"/>
              <a:t>Kto pod kim dolki kopie, sam w nie wpada.</a:t>
            </a:r>
            <a:r>
              <a:rPr lang="sr-Cyrl-CS" sz="3200" dirty="0" smtClean="0"/>
              <a:t> (пољски)</a:t>
            </a:r>
            <a:endParaRPr lang="sr-Latn-C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Заједничко порекло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/>
          <a:lstStyle/>
          <a:p>
            <a:r>
              <a:rPr lang="sr-Latn-CS" dirty="0" smtClean="0"/>
              <a:t>Cicha woda brzegi podrywa.</a:t>
            </a:r>
            <a:r>
              <a:rPr lang="sr-Cyrl-CS" dirty="0" smtClean="0"/>
              <a:t> (пољски)</a:t>
            </a:r>
          </a:p>
          <a:p>
            <a:r>
              <a:rPr lang="sr-Cyrl-CS" dirty="0" smtClean="0"/>
              <a:t>Тивката вода брегој ронит. (македонски)</a:t>
            </a:r>
          </a:p>
          <a:p>
            <a:r>
              <a:rPr lang="sr-Latn-CS" dirty="0" smtClean="0"/>
              <a:t>Tiha voda bregove dere.</a:t>
            </a:r>
            <a:r>
              <a:rPr lang="sr-Cyrl-CS" dirty="0" smtClean="0"/>
              <a:t> (словеначки)</a:t>
            </a:r>
          </a:p>
          <a:p>
            <a:endParaRPr lang="sr-Cyrl-CS" dirty="0" smtClean="0"/>
          </a:p>
          <a:p>
            <a:r>
              <a:rPr lang="sr-Cyrl-CS" smtClean="0"/>
              <a:t>Како то знамо, ако не говоримо ове језике?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 којој пословици је реч?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r>
              <a:rPr lang="sr-Cyrl-CS" dirty="0" smtClean="0"/>
              <a:t>Источнословенски језици (руски, белоруски, украјински)</a:t>
            </a:r>
          </a:p>
          <a:p>
            <a:r>
              <a:rPr lang="sr-Cyrl-CS" dirty="0" smtClean="0"/>
              <a:t>Западнословенски језици (чешки, словачки, пољски, лужичко – српски)</a:t>
            </a:r>
          </a:p>
          <a:p>
            <a:r>
              <a:rPr lang="sr-Cyrl-CS" dirty="0" smtClean="0"/>
              <a:t>Јужнословенски језици (српски/хрватски, словеначки, македонски, бугарски, </a:t>
            </a:r>
            <a:r>
              <a:rPr lang="sr-Cyrl-CS" i="1" dirty="0" smtClean="0"/>
              <a:t>старословенски</a:t>
            </a:r>
            <a:r>
              <a:rPr lang="sr-Cyrl-CS" dirty="0" smtClean="0"/>
              <a:t>)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Сеоба Словена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863. г. – почетак словенске писмености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Ћирило и Методије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5472608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Старословенски језик – први књижевни језик Словена</a:t>
            </a:r>
          </a:p>
          <a:p>
            <a:pPr>
              <a:buFont typeface="Wingdings" pitchFamily="2" charset="2"/>
              <a:buChar char="Ø"/>
            </a:pP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Глагољица – прво словенско писмо</a:t>
            </a:r>
          </a:p>
          <a:p>
            <a:pPr>
              <a:buFont typeface="Wingdings" pitchFamily="2" charset="2"/>
              <a:buChar char="Ø"/>
            </a:pP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Ћирилица – крајем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endParaRPr lang="sr-Latn-C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i="1" dirty="0" smtClean="0"/>
              <a:t>О писменах</a:t>
            </a:r>
            <a:endParaRPr lang="sr-Latn-CS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92088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171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Порекло српског језика</vt:lpstr>
      <vt:lpstr>Праиндоевропски језик  словенски, германски, романски...</vt:lpstr>
      <vt:lpstr>Прапостојбина Словена</vt:lpstr>
      <vt:lpstr>Заједничко порекло</vt:lpstr>
      <vt:lpstr>О којој пословици је реч?</vt:lpstr>
      <vt:lpstr>Сеоба Словена</vt:lpstr>
      <vt:lpstr>Ћирило и Методије</vt:lpstr>
      <vt:lpstr>Slide 8</vt:lpstr>
      <vt:lpstr>О писменах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Порекло српског језика</dc:title>
  <dc:creator>Miki</dc:creator>
  <cp:lastModifiedBy>Miki</cp:lastModifiedBy>
  <cp:revision>11</cp:revision>
  <dcterms:created xsi:type="dcterms:W3CDTF">2013-03-19T18:36:39Z</dcterms:created>
  <dcterms:modified xsi:type="dcterms:W3CDTF">2013-05-28T18:27:23Z</dcterms:modified>
</cp:coreProperties>
</file>